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GUÍAAPUEST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Apuestas gratis y promociones de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Mariana Quiroga, editora de apuestas · 27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Qué es una apuesta gra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No arriesga tu saldo: el monto sale del crédito, no de tu cuent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Solo paga la ganancia neta: el valor de la free bet no se suma al cob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uota mínima: suele exigirse una cuota igual o superior a cierto val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lazo: si no la usás a tiempo, vence y se pier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n una apuesta gratis cobrás la ganancia neta, no el monto del crédito; rinde más en cuotas alta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Cómo obtener apuestas gra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romo de bienvenida: algunas ofertas de alta incluyen una apuesta gratis in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Eventos especiales: torneos grandes o fechas señaladas activan free bets temporal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Fidelidad y misiones: apostar con regularidad puede desbloquear crédit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Acciones por temporada: promociones que aparecen y desaparecen del calendari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as apuestas gratis se obtienen cumpliendo requisitos de promociones vigentes; revisá la sección oficial, no fuentes externa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Condiciones de us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Toda apuesta gratis trae condiciones: cuota mínima, mercados o deportes elegibles, plazo de uso y, a veces, un requisito de apuesta sobre la ganancia antes de retir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Revisá cuota mínima, mercados elegibles, plazo y rollover de la ganancia antes de usar una apuesta grati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Promociones habituales de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Bono de depósito: suma un porcentaje al ingreso, con rollover y plaz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ashback: devuelve parte de lo perdido en un período, con tope y condicion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Ofertas por evento: ligadas a torneos grandes como la Copa Libertadores o ligas europe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Promos de casino: giros gratis o saldo para tragamonedas y juegos en viv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Las promociones rotan entre bonos, cashback, ofertas por evento y promos de casino; son incentivos, no garantías de gananci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Apuesta gratis y reti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Usá la apuesta gratis respetando cuota mínima y mercados elegibl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Si ganás, la ganancia neta se acredita como saldo, no el monto del crédit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Cumplí cualquier rollover que aplique a esa ganancia dentro del plaz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Verificá la cuenta (KYC) si todavía no lo hiciste; suele pedirse antes del primer reti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Solicitá el retiro con un método local como Mercado Pago, tarjeta o transferenci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•  De una apuesta gratis se retira la ganancia, no el crédito, y suele exigirse cumplir rollover y tener la cuenta verifica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B3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4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B3C">
                    <a:alpha val="100000"/>
                  </a:srgbClr>
                </a:solidFill>
                <a:latin typeface="Calibri"/>
              </a:rPr>
              <a:t><![CDATA[https://betlatam.net/1xbet-apuestas-gratis-promocion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F64">
                    <a:alpha val="100000"/>
                  </a:srgbClr>
                </a:solidFill>
                <a:latin typeface="Calibri"/>
              </a:rPr>
              <a:t><![CDATA[GuíaApuestas es un sitio editorial independiente. No somos 1xBet ni estamos asociados oficialmente a la marca. Algunos enlaces pueden ser de afiliados. Apostar implica riesgo: jugá con responsabilidad y solo si sos mayor de 18 año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Mariana Quiroga, editora de apuestas</dc:creator>
  <cp:lastModifiedBy>Unknown Creator</cp:lastModifiedBy>
  <dcterms:created xsi:type="dcterms:W3CDTF">2026-07-07T19:48:53Z</dcterms:created>
  <dcterms:modified xsi:type="dcterms:W3CDTF">2026-07-07T19:48:53Z</dcterms:modified>
  <dc:title>1xBet apuestas gratis 2026: promos y cashback</dc:title>
  <dc:description>Apuestas gratis, promociones y cashback de 1xBet 2026: cómo obtenerlas, condiciones de uso y de retiro de ganancias. Ofertas actuales y de temporada.</dc:description>
  <dc:subject>Apuestas gratis y promociones de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