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00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B3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A01B3C">
                    <a:alpha val="100000"/>
                  </a:srgbClr>
                </a:solidFill>
                <a:latin typeface="Calibri"/>
              </a:rPr>
              <a:t><![CDATA[GUÍAAPUESTA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Bono de bienvenida de 1xBe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B5F64">
                    <a:alpha val="100000"/>
                  </a:srgbClr>
                </a:solidFill>
                <a:latin typeface="Calibri"/>
              </a:rPr>
              <a:t><![CDATA[Mariana Quiroga, editora de apuestas · 08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B3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B3C">
                    <a:alpha val="100000"/>
                  </a:srgbClr>
                </a:solidFill>
                <a:latin typeface="Calibri"/>
              </a:rPr>
              <a:t><![CDATA[Bono de bienvenid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A quién aplica: solo cuentas nuevas, una por persona, documento y dispositiv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Sobre qué se calcula: el primer depósito, hasta un monto máximo que se confirma en el sitio oficia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Qué no es: no es dinero libre ni ganancia garantizada; es saldo sujeto a rollove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Plazo: suele haber una ventana para depositar y otra para liberar el bon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El bono suma un porcentaje a tu primer depósito, pero el monto y el tope se confirman siempre en el sitio oficia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B3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B3C">
                    <a:alpha val="100000"/>
                  </a:srgbClr>
                </a:solidFill>
                <a:latin typeface="Calibri"/>
              </a:rPr>
              <a:t><![CDATA[Tipos de bonos de 1xB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1xBet maneja varias familias de bonos: el de bienvenida deportivo, ofertas de casino con giros gratis, apuestas gratis puntuales y cashback. Cada tipo tiene reglas y rollover dist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Hay bonos deportivos, de casino, apuestas gratis y cashback; conviene elegir el que encaje con cómo jugá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B3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B3C">
                    <a:alpha val="100000"/>
                  </a:srgbClr>
                </a:solidFill>
                <a:latin typeface="Calibri"/>
              </a:rPr>
              <a:t><![CDATA[Requisitos de rollove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Multiplicador: cuántas veces hay que apostar el monto; el número exacto se confirma en el sitio oficia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Cuota mínima: las apuestas por debajo de cierta cuota no suelen contar para el rollove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Plazo: hay un límite de días para liberar el bono; vencido, se elimin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Aporte por mercado: algunos tipos de apuesta (combinadas, ciertos deportes) cuentan más o meno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El rollover define el valor del bono: mirá multiplicador, cuota mínima y plazo antes de aceptarlo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B3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B3C">
                    <a:alpha val="100000"/>
                  </a:srgbClr>
                </a:solidFill>
                <a:latin typeface="Calibri"/>
              </a:rPr>
              <a:t><![CDATA[Cómo activar el bon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Registrate como nuevo jugador y verificá que la participación en bonos esté activada en los ajustes de la cuent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Si la promoción pide código promocional, ingresalo en el campo correspondiente del registr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Hacé el primer depósito con un método disponible en Argentina, como Mercado Pago, tarjeta o transferenci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Confirmá que el saldo de bono figure como pendiente y revisá las condiciones de rollover asociada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Cumplí el rollover dentro del plazo para que el bono pase a saldo retirabl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Activá la participación en bonos, depositá con un método elegible y confirmá que el saldo de bono aparezca antes de juga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B3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B3C">
                    <a:alpha val="100000"/>
                  </a:srgbClr>
                </a:solidFill>
                <a:latin typeface="Calibri"/>
              </a:rPr>
              <a:t><![CDATA[¿Conviene tomar el bono?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Te conviene si: apostás con regularidad, leíste las condiciones y el volumen exigido encaja con tu ritm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No te conviene si: apostarías más de lo que pensabas solo para cumplir el rollove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Antes de aceptar: calculá el volumen total a apostar y el plazo disponibl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Recordá: ningún bono compensa pérdidas; jugá montos que estés dispuesto a perde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El bono conviene solo si su rollover encaja con tu juego habitual; si te obliga a apostar de más, mejor jugar sin é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B3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A01B3C">
                    <a:alpha val="100000"/>
                  </a:srgbClr>
                </a:solidFill>
                <a:latin typeface="Calibri"/>
              </a:rPr>
              <a:t><![CDATA[https://betlatam.net/1xbet-bono-bienvenid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B5F64">
                    <a:alpha val="100000"/>
                  </a:srgbClr>
                </a:solidFill>
                <a:latin typeface="Calibri"/>
              </a:rPr>
              <a:t><![CDATA[GuíaApuestas es un sitio editorial independiente. No somos 1xBet ni estamos asociados oficialmente a la marca. Algunos enlaces pueden ser de afiliados. Apostar implica riesgo: jugá con responsabilidad y solo si sos mayor de 18 año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Mariana Quiroga, editora de apuestas</dc:creator>
  <cp:lastModifiedBy>Unknown Creator</cp:lastModifiedBy>
  <dcterms:created xsi:type="dcterms:W3CDTF">2026-07-07T19:48:51Z</dcterms:created>
  <dcterms:modified xsi:type="dcterms:W3CDTF">2026-07-07T19:48:51Z</dcterms:modified>
  <dc:title>1xBet bono 2026: bono de bienvenida para Argentina</dc:title>
  <dc:description>Todos los bonos de 1xBet para nuevos jugadores en Argentina 2026: bono de bienvenida, apuestas gratis, requisitos de rollover y valor real. Sin letra chica.</dc:description>
  <dc:subject>Bono de bienvenida de 1xBet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