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00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GUÍAAPUESTA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Casino 1xBet: tragamonedas, en vivo y juegos crash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5F64">
                    <a:alpha val="100000"/>
                  </a:srgbClr>
                </a:solidFill>
                <a:latin typeface="Calibri"/>
              </a:rPr>
              <a:t><![CDATA[Mariana Quiroga, editora de apuestas · 09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Qué ofrece el casino de 1x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Tragamonedas: gran cantidad de slots de proveedores reconocidos, con temáticas variada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Juegos de mesa: ruleta, blackjack, baccarat y póker en versiones digital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Casino en vivo: mesas con crupier real transmitidas en tiempo real, algunas en españo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Juegos crash: Aviator y similares, basados en azar y retiro a tiemp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El casino une slots, mesas, en vivo y juegos crash; es para entretenerse, no para quien busca ganarle al sistem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Tragamonedas y juegos popula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RTP (retorno al jugador): porcentaje teórico que la máquina devuelve a largo plazo; siempre por debajo del 100%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Volatilidad: alta paga menos seguido pero más fuerte; baja paga más seguido pero montos chico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Líneas y apuesta: definí el monto por giro según tu presupuesto, no según el premio que imaginá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Demo: probar en modo demostración ayuda a conocer el juego sin arriesgar plat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Las tragamonedas son azar puro con RTP siempre menor al 100%; no existen máquinas "calientes" ni giros predecibl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Casino en viv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Ruleta en vivo: distintas variantes con su propia ventaja de la casa según los cero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Blackjack en vivo: el juego con menor ventaja si se juega con estrategia básica, aunque nunca a favor del jugado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Baccarat en vivo: reglas simples y ritmo rápid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Mesas en español: algunas opciones con crupier hispanohablant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El en vivo aporta autenticidad con crupier real, pero la ventaja de la casa sigue y el ritmo rápido invita a apostar de má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Juegos crash y Aviat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Es azar puro: cada ronda es independiente; las rondas pasadas no anticipan la siguient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RTP menor al 100%: como todo juego de casino, la ventaja es de la cas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Retiro a tiempo: la única "decisión" es cuándo retirar, y no garantiza nad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Sin atajos: ningún "script", "hack", "señal" o "predictor" puede saber cuándo explot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Aviator es azar puro con RNG y RTP menor al 100%; no existen scripts ni hacks, y quien los promete busca estafart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Particularidades del casin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Bonos de casino: giros gratis o saldo con rollover propio, a menudo más alto que el deportiv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Aporte al rollover: no todos los juegos cuentan igual para liberar un bon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Límites personales: definí un tope de tiempo y de dinero antes de jug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Herramientas de autolímite: el operador suele ofrecer opciones para controlar el gast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El casino entretiene con catálogo amplio, pero el RTP siempre favorece a la casa; jugá con límites, nunca como inversió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https://betlatam.net/1xbet-casino-tragamonedas-aviato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5F64">
                    <a:alpha val="100000"/>
                  </a:srgbClr>
                </a:solidFill>
                <a:latin typeface="Calibri"/>
              </a:rPr>
              <a:t><![CDATA[GuíaApuestas es un sitio editorial independiente. No somos 1xBet ni estamos asociados oficialmente a la marca. Algunos enlaces pueden ser de afiliados. Apostar implica riesgo: jugá con responsabilidad y solo si sos mayor de 18 año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Mariana Quiroga, editora de apuestas</dc:creator>
  <cp:lastModifiedBy>Unknown Creator</cp:lastModifiedBy>
  <dcterms:created xsi:type="dcterms:W3CDTF">2026-07-07T19:48:51Z</dcterms:created>
  <dcterms:modified xsi:type="dcterms:W3CDTF">2026-07-07T19:48:51Z</dcterms:modified>
  <dc:title>1xBet casino 2026: tragamonedas, en vivo y Aviator</dc:title>
  <dc:description>Casino de 1xBet en Argentina 2026: tragamonedas, casino en vivo, Aviator y juegos de mesa. Proveedores, bonos de casino y la verdad sobre el RTP. Juego responsable.</dc:description>
  <dc:subject>Casino 1xBet: tragamonedas, en vivo y juegos crash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