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GUÍAAPUESTA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Depositar en 1xBet con métodos local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F64">
                    <a:alpha val="100000"/>
                  </a:srgbClr>
                </a:solidFill>
                <a:latin typeface="Calibri"/>
              </a:rPr>
              <a:t><![CDATA[Mariana Quiroga, editora de apuestas · 01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Métodos de depósito en Argentin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Desde Argentina podés cargar saldo con Mercado Pago, tarjetas de débito y crédito, transferencia bancaria y criptomonedas. Cada opción tiene su propio mínimo, tiempo y comisió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Hay cuatro familias de depósito en Argentina; Mercado Pago destaca por comodidad y acreditación rápid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Depósito con Mercado Pago paso a pas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Iniciá sesión en tu cuenta de 1xBet y entrá a la sección de depósito o pag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legí Mercado Pago entre los métodos disponibles para Argentin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Ingresá el monto a depositar en ARS, respetando el mínimo indica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Confirmá la operación desde tu cuenta o app de Mercado Pag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Verificá que el saldo aparezca acreditado en 1xBet; suele tardar minut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legí Mercado Pago en la sección de pagos, ingresá el monto en ARS y confirmá desde tu cuenta a tu nomb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Montos mínimos y comision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Monto mínimo: el depósito por debajo de ese piso no se procesa; se confirma en el sitio ofici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Comisiones del método: algunos medios pueden aplicar un cargo; muchos depósitos no tienen comisión propia de la cas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Tope por operación: ciertos métodos limitan el máximo por carg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Tipo de cambio: si pagás en cripto, considerá la conversión a AR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Mínimos y comisiones varían por método; revisá el resumen de la pantalla de depósito y confirmá los valores en el sitio oficia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Problemas al deposit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No se acredita: esperá unos minutos y revisá el estado en Mercado Pago o el banco antes de reintent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Tarjeta rechazada: puede ser por límites del banco, datos mal cargados o restricciones del emiso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Pago pendiente: algunas operaciones quedan en revisión unos minut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Medio de tercero: usar una cuenta que no es tuya genera rechaz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Ante un depósito que no aparece, verificá su estado antes de reintentar y guardá el comprobante para el soport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Seguridad de los pag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Sitio oficial: verificá el dominio antes de cargar datos; los clones imitan la página para robar credencial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Medios a tu nombre: facilita la verificación y evita rechazos al retir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Verificación de cuenta: completá el KYC; suele pedirse antes del primer retir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Nunca compartas: contraseñas, códigos de un solo uso ni el número completo de tarjeta con tercer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Operá solo en el sitio oficial, con medios a tu nombre y la cuenta verificada, y nunca compartas tus clav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https://betlatam.net/1xbet-deposito-mercado-pag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F64">
                    <a:alpha val="100000"/>
                  </a:srgbClr>
                </a:solidFill>
                <a:latin typeface="Calibri"/>
              </a:rPr>
              <a:t><![CDATA[GuíaApuestas es un sitio editorial independiente. No somos 1xBet ni estamos asociados oficialmente a la marca. Algunos enlaces pueden ser de afiliados. Apostar implica riesgo: jugá con responsabilidad y solo si sos mayor de 18 año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Mariana Quiroga, editora de apuestas</dc:creator>
  <cp:lastModifiedBy>Unknown Creator</cp:lastModifiedBy>
  <dcterms:created xsi:type="dcterms:W3CDTF">2026-07-07T19:48:53Z</dcterms:created>
  <dcterms:modified xsi:type="dcterms:W3CDTF">2026-07-07T19:48:53Z</dcterms:modified>
  <dc:title>1xBet depósito 2026: Mercado Pago y métodos AR</dc:title>
  <dc:description>Cómo depositar en 1xBet Argentina 2026: Mercado Pago, tarjetas, transferencia y criptomonedas, montos mínimos, comisiones y solución de problemas de acreditación.</dc:description>
  <dc:subject>Depositar en 1xBet con métodos locales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