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GUÍAAPUEST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Retirar ganancias de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Mariana Quiroga, editora de apuestas · 0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Métodos de retiro en Argenti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os retiros usan los mismos canales que el depósito: Mercado Pago, tarjetas, transferencia bancaria y criptomonedas. Suele exigirse retirar al mismo método con el que cargaste sal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etirá por el mismo método del depósito y a tu nombre; Mercado Pago suele ser de los canales más rápido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Cómo solicitar el retiro paso a pas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rificá tu identidad (KYC) antes de pedir el primer retiro si todavía no lo hicis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Iniciá sesión y entrá a la sección de retiro o caj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egí el método de retiro, idealmente el mismo del depósi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Ingresá el monto en ARS respetando el mínimo y el máximo permiti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onfirmá los datos de la cuenta receptora y enviá la solicitu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eguí el estado del retiro desde el historial de la cuent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Tiempos, límites y comisio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iempo de procesamiento: incluye la revisión del operador antes de enviar el dine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ímite mínimo: hay un piso por retiro que se confirma en el sitio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ímite máximo: puede haber topes por operación, día o perío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omisiones: según el método; revisá el monto neto antes de confirm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tiempo depende de la revisión más el método; mínimos, máximos y comisiones se confirman en el sitio ofici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Por qué importa la verificaci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Documento de identidad: DNI u otro documento válido, legible y vigen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Datos que coincidan: el nombre de la cuenta debe ser igual al del medio de pag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 veces, comprobante de domicilio: según la revisión que aplique la ca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uándo hacerlo: idealmente al abrir la cuenta, no recién al retir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rificá la identidad antes de retirar y con datos que coincidan; es lo que más demoras y rechazos previe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Demoras y rechazos de p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rificación pendiente: completá el KYC para destrabar el pag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Datos no coincidentes: el nombre de la cuenta y del medio de pago deben ser el mism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ollover incompleto: el saldo de bono no liberado no es retirab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edio de tercero: retirar a una cuenta ajena genera rechaz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a mayoría de demoras se deben a KYC pendiente, datos que no coinciden, rollover incompleto o medios de terceros, todo corregi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https://betlatam.net/1xbet-retiro-dinero-argentin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GuíaApuestas es un sitio editorial independiente. No somos 1xBet ni estamos asociados oficialmente a la marca. Algunos enlaces pueden ser de afiliados. Apostar implica riesgo: jugá con responsabilidad y solo si sos mayor de 18 añ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Mariana Quiroga, editora de apuestas</dc:creator>
  <cp:lastModifiedBy>Unknown Creator</cp:lastModifiedBy>
  <dcterms:created xsi:type="dcterms:W3CDTF">2026-07-07T19:48:51Z</dcterms:created>
  <dcterms:modified xsi:type="dcterms:W3CDTF">2026-07-07T19:48:51Z</dcterms:modified>
  <dc:title>1xBet retiro 2026: cómo retirar dinero en Argentina</dc:title>
  <dc:description>Cómo retirar dinero de 1xBet en Argentina 2026: métodos de retiro, tiempos, límites, comisiones y por qué la verificación es clave. Solucionamos demoras y rechazos.</dc:description>
  <dc:subject>Retirar ganancias de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