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GUÍAAPUEST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1xBet frente a otros operado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Mariana Quiroga, editora de apuestas · 13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Criterios de comparaci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uotas y margen: qué tan competitivas son las cuotas en los eventos to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Bonos y promociones: valor real y condiciones de rollover, no solo el número de portad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íneas y mercados: amplitud de deportes y profundidad por even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pp y comodidad: velocidad, estabilidad y facilidad para apostar en viv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cceso y pagos locales: facilidad de ingreso y métodos como Mercado Pag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espaldo regulatorio: licencia local vs. internacional, clave ante un conflict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1xBet en cuotas y líne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mplitud: cobertura desde la Liga Profesional Argentina y la Libertadores hasta ligas europeas, UFC, ATP/WTA y NB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rofundidad: muchos mercados por partido, incluidos exóticos que casas chicas no abre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n vivo: gran cantidad de eventos en directo con líneas que se actualizan rápi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 confirmar: la competitividad puntual de cada cuota se confirma en el sitio oficial y conviene compararla evento por even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n amplitud y profundidad de líneas 1xBet está en la parte alta; la cuota puntual conviene compararla evento por event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1xBet en bonos y promocio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Variedad de promos: 1xBet suele tener bono de bienvenida, free bets y ofertas de casino y de temporad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ollover: el requisito de wagering define si el bono conviene; un número alto puede ser tan atractivo como difícil de liber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omparar manzanas con manzanas: un bono grande con rollover exigente puede valer menos que uno chico con condiciones simpl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ifras volátiles: montos y condiciones cambian; se confirman en el sitio oficial de cada operad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n bonos, lo que importa es el rollover, no el número de portada: compará condiciones reales entre casa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1xBet en comodidad y acces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n comodidad, 1xBet ofrece app ágil y métodos locales como Mercado Pago; su debilidad frente a casas reguladas localmente es operar bajo licencia internacional, sin habilitación 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1xBet gana en producto y pagos locales, pero la casa con licencia local gana en respaldo regulatorio y acceso direct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Comparación fin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egí 1xBet si: querés la línea más amplia, mercados exóticos, casino grande con Aviator y muchas promociones, y aceptás operar bajo licencia internacion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egí una casa con licencia local si: priorizás respaldo regulatorio argentino, acceso directo y máxima simplicidad de cobro, aunque con menos varieda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Mirá un operador internacional genérico si: buscás algo puntual, pero comparando antes pagos locales y condiciones, que varían much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n todos los casos: verificá la cuenta, leé el rollover y confirmá cuotas y condiciones en cada sitio ofi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a mejor casa es la que encaja con tu perfil: 1xBet por variedad y bonos, la local por respaldo y cobros simpl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https://betlatam.net/1xbet-vs-competidores-comparac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GuíaApuestas es un sitio editorial independiente. No somos 1xBet ni estamos asociados oficialmente a la marca. Algunos enlaces pueden ser de afiliados. Apostar implica riesgo: jugá con responsabilidad y solo si sos mayor de 18 año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Mariana Quiroga, editora de apuestas</dc:creator>
  <cp:lastModifiedBy>Unknown Creator</cp:lastModifiedBy>
  <dcterms:created xsi:type="dcterms:W3CDTF">2026-07-07T19:48:53Z</dcterms:created>
  <dcterms:modified xsi:type="dcterms:W3CDTF">2026-07-07T19:48:53Z</dcterms:modified>
  <dc:title>1xBet vs competidores 2026: comparación de casas</dc:title>
  <dc:description>Comparación de 1xBet con otros operadores 2026: cuotas, bonos, líneas, app, acceso y métodos de pago locales. Para qué jugador conviene cada casa en Argentina.</dc:description>
  <dc:subject>1xBet frente a otros operadores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