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GUÍAAPUEST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Reseña de 1xBet: apuestas, bonos y acceso en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Mariana Quiroga, editora de apuestas · 1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Qué es 1xBet y su lugar en el merca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Operador internacional, no una casa con sede o licencia argentin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Oferta amplia: deportes, casino, en vivo y crash en una sola plataform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agos locales según la experiencia reportada por jugadores: Mercado Pago, tarjetas, transferencia y crip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nfoque LatAm: cobertura fuerte de fútbol sudamericano y europe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1xBet es un operador internacional veterano y completo, pero sin licencia local en Argent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Lo esencial de 1xBet en cifr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ño de fundación: 2007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Tipo: operador internacional de apuestas deportivas y casi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roductos: deportes pre-partido y en vivo, eSports, casino, casino en vivo, crash (Aviator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Idiomas: decenas, incluido el españo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pps: Android (APK fuera de Google Play) e iOS (según región / siti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oneda local: ARS ($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Líneas, cuotas y product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Fútbol: Liga Argentina, Libertadores, Sudamericana, ligas europe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Otros deportes: tenis, básquet/NBA, UFC y combat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Sports: disciplinas populares en la líne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asino: tragamonedas y casino en viv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rash: Aviator y juegos similares (+18, alto riesg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a fortaleza de 1xBet es la amplitud de deportes y mercados; la variedad de casino y crash exige autocontro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Bonos y condiciones para jugado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Bono de bienvenida: monto y porcentaje se confirman en el sitio ofici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ollover: requisito de apuesta que condiciona el retiro del bo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romociones recurrentes: apuestas gratis, cashback, ofertas de temporad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encimientos y cuotas mínimas: suelen aplicar restricciones a respet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 valor de un bono está en su rollover, no en el monto; leé las condiciones antes de activarl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Ventajas, desventajas y veredic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entajas: oferta enorme de deportes y casino; cobertura de fútbol sudamericano; apuestas en vivo profundas; pagos locales (Mercado Pago, cripto); apps para Android e iO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Desventajas: sin licencia local en Argentina (estatus gris); bonos con rollover exigente; tanta variedad puede fomentar el juego impulsivo; soporte y tiempos de pago variables seg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ejor para: apostadores con experiencia que valoran amplitud y métodos locales y aceptan el marco internacion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No tan bueno para: quien exige licencia local, principiantes que se abruman con demasiadas opciones, o quien busca garantías regulatorias argentin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roducto fuerte, marco regulatorio débil: útil para el apostador informado, no para quien exige licencia loc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https://betlatam.net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GuíaApuestas es un sitio editorial independiente. No somos 1xBet ni estamos asociados oficialmente a la marca. Algunos enlaces pueden ser de afiliados. Apostar implica riesgo: jugá con responsabilidad y solo si sos mayor de 18 año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Mariana Quiroga, editora de apuestas</dc:creator>
  <cp:lastModifiedBy>Unknown Creator</cp:lastModifiedBy>
  <dcterms:created xsi:type="dcterms:W3CDTF">2026-07-07T19:48:50Z</dcterms:created>
  <dcterms:modified xsi:type="dcterms:W3CDTF">2026-07-07T19:48:50Z</dcterms:modified>
  <dc:title>1xBet reseña 2026: app, bono, casino y apuestas</dc:title>
  <dc:description>Reseña completa de 1xBet en Argentina 2026: líneas, cuotas, bonos, app, casino y métodos de pago locales. Ventajas y desventajas con objetividad, sin exageraciones.</dc:description>
  <dc:subject>Reseña de 1xBet: apuestas, bonos y acceso en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